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4" r:id="rId1"/>
  </p:sldMasterIdLst>
  <p:sldIdLst>
    <p:sldId id="260" r:id="rId2"/>
    <p:sldId id="256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custShowLst>
    <p:custShow name="website 1" id="0">
      <p:sldLst>
        <p:sld r:id="rId2"/>
        <p:sld r:id="rId3"/>
        <p:sld r:id="rId4"/>
        <p:sld r:id="rId5"/>
        <p:sld r:id="rId6"/>
        <p:sld r:id="rId7"/>
        <p:sld r:id="rId8"/>
        <p:sld r:id="rId9"/>
        <p:sld r:id="rId10"/>
        <p:sld r:id="rId11"/>
        <p:sld r:id="rId12"/>
        <p:sld r:id="rId13"/>
        <p:sld r:id="rId14"/>
        <p:sld r:id="rId15"/>
        <p:sld r:id="rId16"/>
        <p:sld r:id="rId17"/>
        <p:sld r:id="rId18"/>
        <p:sld r:id="rId19"/>
        <p:sld r:id="rId20"/>
        <p:sld r:id="rId21"/>
        <p:sld r:id="rId22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custShow id="0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587" autoAdjust="0"/>
  </p:normalViewPr>
  <p:slideViewPr>
    <p:cSldViewPr snapToGrid="0">
      <p:cViewPr varScale="1">
        <p:scale>
          <a:sx n="71" d="100"/>
          <a:sy n="71" d="100"/>
        </p:scale>
        <p:origin x="113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1329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4357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0326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90708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454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825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0863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823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7219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9655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9397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1229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0782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176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785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7632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5473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0B349-48E7-49FB-A55B-B4A284F2A1D9}" type="datetimeFigureOut">
              <a:rPr lang="en-IN" smtClean="0"/>
              <a:t>09-03-2023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5F10A-CBC5-46C8-ACC4-1EBECFF554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494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</p:sldLayoutIdLst>
  <mc:AlternateContent xmlns:mc="http://schemas.openxmlformats.org/markup-compatibility/2006">
    <mc:Choice xmlns:p14="http://schemas.microsoft.com/office/powerpoint/2010/main" Requires="p14">
      <p:transition spd="slow" p14:dur="4000" advTm="2000">
        <p:push dir="u"/>
      </p:transition>
    </mc:Choice>
    <mc:Fallback>
      <p:transition spd="slow" advTm="2000">
        <p:push dir="u"/>
      </p:transition>
    </mc:Fallback>
  </mc:AlternateConten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6E3DC-9C57-E3D9-4D2D-E1CB74A81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625" y="5457825"/>
            <a:ext cx="11430000" cy="133350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000" b="1" dirty="0"/>
              <a:t>SILVER OAK COLLEGE OF COMPUTER APPLICATION</a:t>
            </a:r>
            <a:br>
              <a:rPr lang="en-IN" sz="4000" b="1" dirty="0"/>
            </a:br>
            <a:r>
              <a:rPr lang="en-IN" sz="4000" b="1" dirty="0"/>
              <a:t> </a:t>
            </a:r>
            <a:br>
              <a:rPr lang="en-IN" sz="4000" b="1" dirty="0"/>
            </a:br>
            <a:endParaRPr lang="en-IN" sz="14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66C6F6-6039-4E09-5613-432BAE3419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4" y="1619251"/>
            <a:ext cx="10048957" cy="3057524"/>
          </a:xfrm>
        </p:spPr>
      </p:pic>
    </p:spTree>
    <p:extLst>
      <p:ext uri="{BB962C8B-B14F-4D97-AF65-F5344CB8AC3E}">
        <p14:creationId xmlns:p14="http://schemas.microsoft.com/office/powerpoint/2010/main" val="4063886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2000">
        <p14:reveal/>
      </p:transition>
    </mc:Choice>
    <mc:Fallback>
      <p:transition spd="slow" advTm="2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0F61E-0E34-BF2E-58FD-9E651347C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9212" y="1142772"/>
            <a:ext cx="9553575" cy="981303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i="0" u="sng" dirty="0">
                <a:effectLst/>
                <a:latin typeface="Overpass"/>
              </a:rPr>
              <a:t>Brain surgeon</a:t>
            </a:r>
            <a:br>
              <a:rPr lang="en-IN" b="1" i="0" u="sng" dirty="0">
                <a:solidFill>
                  <a:srgbClr val="212529"/>
                </a:solidFill>
                <a:effectLst/>
                <a:latin typeface="Overpass"/>
              </a:rPr>
            </a:br>
            <a:endParaRPr lang="en-IN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812B377-0015-1236-E9F3-0CC9CD6E3F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9211" y="1806360"/>
            <a:ext cx="9553575" cy="4327740"/>
          </a:xfrm>
        </p:spPr>
      </p:pic>
    </p:spTree>
    <p:extLst>
      <p:ext uri="{BB962C8B-B14F-4D97-AF65-F5344CB8AC3E}">
        <p14:creationId xmlns:p14="http://schemas.microsoft.com/office/powerpoint/2010/main" val="36495979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2000">
        <p15:prstTrans prst="fracture"/>
      </p:transition>
    </mc:Choice>
    <mc:Fallback>
      <p:transition spd="slow" advTm="2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22FC4-22FE-92D0-7E6A-508832C8A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6850" y="760078"/>
            <a:ext cx="9277350" cy="1293028"/>
          </a:xfrm>
        </p:spPr>
        <p:txBody>
          <a:bodyPr/>
          <a:lstStyle/>
          <a:p>
            <a:pPr algn="ctr"/>
            <a:r>
              <a:rPr lang="en-IN" b="1" dirty="0"/>
              <a:t>heart surgeon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AE5E8A-82DD-C4CF-6E5B-D5036AEA09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8570" y="1866900"/>
            <a:ext cx="9349905" cy="4324350"/>
          </a:xfrm>
        </p:spPr>
      </p:pic>
    </p:spTree>
    <p:extLst>
      <p:ext uri="{BB962C8B-B14F-4D97-AF65-F5344CB8AC3E}">
        <p14:creationId xmlns:p14="http://schemas.microsoft.com/office/powerpoint/2010/main" val="37366304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2000">
        <p15:prstTrans prst="fracture"/>
      </p:transition>
    </mc:Choice>
    <mc:Fallback>
      <p:transition spd="slow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13A4B-3290-0781-C776-14DFBFAE2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916472"/>
            <a:ext cx="9553574" cy="1293028"/>
          </a:xfrm>
        </p:spPr>
        <p:txBody>
          <a:bodyPr/>
          <a:lstStyle/>
          <a:p>
            <a:pPr algn="ctr"/>
            <a:r>
              <a:rPr lang="en-IN" b="1" dirty="0"/>
              <a:t>Lungs surgeon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09EC8A-E677-918C-AA1D-0914FD354C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2575" y="2082814"/>
            <a:ext cx="9067800" cy="4241785"/>
          </a:xfrm>
        </p:spPr>
      </p:pic>
    </p:spTree>
    <p:extLst>
      <p:ext uri="{BB962C8B-B14F-4D97-AF65-F5344CB8AC3E}">
        <p14:creationId xmlns:p14="http://schemas.microsoft.com/office/powerpoint/2010/main" val="20435438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2000">
        <p15:prstTrans prst="fracture"/>
      </p:transition>
    </mc:Choice>
    <mc:Fallback>
      <p:transition spd="slow" advTm="2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D6CA6-8B17-E575-061F-87A96A7FC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975" y="804846"/>
            <a:ext cx="10029825" cy="1293028"/>
          </a:xfrm>
        </p:spPr>
        <p:txBody>
          <a:bodyPr/>
          <a:lstStyle/>
          <a:p>
            <a:pPr algn="ctr"/>
            <a:r>
              <a:rPr lang="en-IN" b="1" dirty="0"/>
              <a:t>Eye surgeon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ECBDB9-C471-9F99-F8D2-4D941F43F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7221" y="1895475"/>
            <a:ext cx="10417558" cy="4562475"/>
          </a:xfrm>
        </p:spPr>
      </p:pic>
    </p:spTree>
    <p:extLst>
      <p:ext uri="{BB962C8B-B14F-4D97-AF65-F5344CB8AC3E}">
        <p14:creationId xmlns:p14="http://schemas.microsoft.com/office/powerpoint/2010/main" val="5573426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2000">
        <p15:prstTrans prst="fracture"/>
      </p:transition>
    </mc:Choice>
    <mc:Fallback>
      <p:transition spd="slow" advTm="2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A2B8A-D2AB-A56B-F59C-D6559FD25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757" y="0"/>
            <a:ext cx="10144125" cy="1293028"/>
          </a:xfrm>
        </p:spPr>
        <p:txBody>
          <a:bodyPr/>
          <a:lstStyle/>
          <a:p>
            <a:pPr algn="ctr"/>
            <a:r>
              <a:rPr lang="en-IN" b="1" dirty="0"/>
              <a:t>Our services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5835AD-34F2-DD40-9F67-693DFD2D61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816" y="1262342"/>
            <a:ext cx="4404281" cy="262663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CBE198-D39E-1D97-284C-5CE81991F0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9903" y="1262342"/>
            <a:ext cx="4404281" cy="26573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5F88A6-0F04-EB73-A155-052D2B6A79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374" y="4219227"/>
            <a:ext cx="4529445" cy="24027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1B5E4B-A937-5739-40AA-2491946044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398" y="4219227"/>
            <a:ext cx="4777905" cy="240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000">
        <p14:window dir="vert"/>
      </p:transition>
    </mc:Choice>
    <mc:Fallback>
      <p:transition spd="slow" advTm="2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B84EF-D946-0125-D13C-708406A65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093" y="52300"/>
            <a:ext cx="10344150" cy="1293028"/>
          </a:xfrm>
        </p:spPr>
        <p:txBody>
          <a:bodyPr/>
          <a:lstStyle/>
          <a:p>
            <a:pPr algn="ctr"/>
            <a:r>
              <a:rPr lang="en-IN" b="1" dirty="0"/>
              <a:t>description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0285B4-FBF6-0783-E08C-4C5BDDB7B6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40" y="1314620"/>
            <a:ext cx="5685820" cy="391614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E5C8EE-53BF-0434-EEE5-E1AEDA8D76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677" y="2812026"/>
            <a:ext cx="6052583" cy="399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350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000">
        <p14:window dir="vert"/>
      </p:transition>
    </mc:Choice>
    <mc:Fallback>
      <p:transition spd="slow" advTm="2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38521-0897-E3F1-E3CB-26ED5F821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225" y="783423"/>
            <a:ext cx="10077449" cy="1293028"/>
          </a:xfrm>
        </p:spPr>
        <p:txBody>
          <a:bodyPr/>
          <a:lstStyle/>
          <a:p>
            <a:pPr algn="ctr"/>
            <a:r>
              <a:rPr lang="en-IN" b="1" dirty="0"/>
              <a:t>Contact 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449957-D683-D0EE-AC25-B207BBEA45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678" y="1914525"/>
            <a:ext cx="10058397" cy="4495800"/>
          </a:xfrm>
        </p:spPr>
      </p:pic>
    </p:spTree>
    <p:extLst>
      <p:ext uri="{BB962C8B-B14F-4D97-AF65-F5344CB8AC3E}">
        <p14:creationId xmlns:p14="http://schemas.microsoft.com/office/powerpoint/2010/main" val="2354295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2000">
        <p14:prism isInverted="1"/>
      </p:transition>
    </mc:Choice>
    <mc:Fallback>
      <p:transition spd="slow" advTm="2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1FBDE-5194-6371-6E79-C673F8B0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125" y="773898"/>
            <a:ext cx="10172700" cy="1293028"/>
          </a:xfrm>
        </p:spPr>
        <p:txBody>
          <a:bodyPr/>
          <a:lstStyle/>
          <a:p>
            <a:pPr algn="ctr"/>
            <a:r>
              <a:rPr lang="en-IN" b="1" dirty="0"/>
              <a:t>Social media link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4DF05F-C84C-AC40-BCDE-82AB8C941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26" y="1952625"/>
            <a:ext cx="10487024" cy="4602189"/>
          </a:xfrm>
        </p:spPr>
      </p:pic>
    </p:spTree>
    <p:extLst>
      <p:ext uri="{BB962C8B-B14F-4D97-AF65-F5344CB8AC3E}">
        <p14:creationId xmlns:p14="http://schemas.microsoft.com/office/powerpoint/2010/main" val="2469298305"/>
      </p:ext>
    </p:extLst>
  </p:cSld>
  <p:clrMapOvr>
    <a:masterClrMapping/>
  </p:clrMapOvr>
  <p:transition spd="slow" advTm="2000">
    <p:comb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84F6A-7E8E-1150-57E2-106583ADF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475" y="745323"/>
            <a:ext cx="9925049" cy="1293028"/>
          </a:xfrm>
        </p:spPr>
        <p:txBody>
          <a:bodyPr/>
          <a:lstStyle/>
          <a:p>
            <a:pPr algn="ctr"/>
            <a:r>
              <a:rPr lang="en-IN" sz="4400" b="1" dirty="0"/>
              <a:t>footer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AADEF0-E199-B81D-9A1F-CDB9074D8C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75" y="2016117"/>
            <a:ext cx="10144125" cy="4413258"/>
          </a:xfrm>
        </p:spPr>
      </p:pic>
    </p:spTree>
    <p:extLst>
      <p:ext uri="{BB962C8B-B14F-4D97-AF65-F5344CB8AC3E}">
        <p14:creationId xmlns:p14="http://schemas.microsoft.com/office/powerpoint/2010/main" val="1380148462"/>
      </p:ext>
    </p:extLst>
  </p:cSld>
  <p:clrMapOvr>
    <a:masterClrMapping/>
  </p:clrMapOvr>
  <p:transition spd="slow" advTm="2000">
    <p:comb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61367-2C8C-0D30-4786-243F55E96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850" y="639315"/>
            <a:ext cx="10134599" cy="1293028"/>
          </a:xfrm>
        </p:spPr>
        <p:txBody>
          <a:bodyPr/>
          <a:lstStyle/>
          <a:p>
            <a:pPr algn="ctr"/>
            <a:r>
              <a:rPr lang="en-IN" b="1" dirty="0">
                <a:solidFill>
                  <a:srgbClr val="0070C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93685-EE96-4494-C6C0-CF45E2E1C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2525" y="1932342"/>
            <a:ext cx="9682161" cy="2993315"/>
          </a:xfrm>
        </p:spPr>
        <p:txBody>
          <a:bodyPr>
            <a:normAutofit/>
          </a:bodyPr>
          <a:lstStyle/>
          <a:p>
            <a:pPr algn="ctr"/>
            <a:r>
              <a:rPr lang="en-IN" sz="2800" i="1" dirty="0">
                <a:solidFill>
                  <a:srgbClr val="002060"/>
                </a:solidFill>
              </a:rPr>
              <a:t>The good implementation of the project has great significance to the expansion of the organization through different types of advertisements </a:t>
            </a:r>
            <a:r>
              <a:rPr lang="en-IN" sz="28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87985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0A7DD-736C-2CDC-CBAA-4CE897F1A4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br>
              <a:rPr lang="en-IN" sz="5400" b="1" dirty="0"/>
            </a:br>
            <a:endParaRPr lang="en-IN" sz="54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4212CE-6EA4-FC4E-C024-38088A9830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350" y="590551"/>
            <a:ext cx="9361488" cy="5143500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en-IN" sz="6500" dirty="0"/>
              <a:t>NAME : PADHIYAR  ARYA  K.</a:t>
            </a:r>
          </a:p>
          <a:p>
            <a:pPr algn="ctr"/>
            <a:endParaRPr lang="en-IN" sz="2800" b="1" dirty="0"/>
          </a:p>
          <a:p>
            <a:pPr algn="ctr"/>
            <a:r>
              <a:rPr lang="en-IN" sz="5100" dirty="0"/>
              <a:t>ENROLLMENT NO.  : 2204030102099</a:t>
            </a:r>
            <a:endParaRPr lang="en-IN" sz="4200" dirty="0"/>
          </a:p>
          <a:p>
            <a:pPr algn="ctr"/>
            <a:endParaRPr lang="en-IN" sz="4200" b="1" dirty="0"/>
          </a:p>
          <a:p>
            <a:pPr algn="ctr"/>
            <a:r>
              <a:rPr lang="en-IN" sz="5100" dirty="0"/>
              <a:t>Project Guide : PARTH PADHIYAR</a:t>
            </a:r>
          </a:p>
          <a:p>
            <a:pPr algn="ctr"/>
            <a:endParaRPr lang="en-IN" sz="2400" b="1" dirty="0"/>
          </a:p>
          <a:p>
            <a:pPr algn="ctr"/>
            <a:r>
              <a:rPr lang="en-IN" sz="4500" dirty="0"/>
              <a:t>SEMESTER : 2</a:t>
            </a:r>
          </a:p>
          <a:p>
            <a:pPr algn="ctr"/>
            <a:endParaRPr lang="en-IN" sz="4500" b="1" dirty="0"/>
          </a:p>
          <a:p>
            <a:pPr algn="ctr"/>
            <a:r>
              <a:rPr lang="en-IN" sz="4500" dirty="0"/>
              <a:t>CLASS : M1 A4</a:t>
            </a:r>
          </a:p>
          <a:p>
            <a:pPr algn="ctr"/>
            <a:endParaRPr lang="en-IN" sz="4500" b="1" dirty="0"/>
          </a:p>
          <a:p>
            <a:pPr algn="ctr"/>
            <a:r>
              <a:rPr lang="en-IN" sz="6000" dirty="0"/>
              <a:t>Subject name : Internship OGT</a:t>
            </a:r>
          </a:p>
        </p:txBody>
      </p:sp>
    </p:spTree>
    <p:extLst>
      <p:ext uri="{BB962C8B-B14F-4D97-AF65-F5344CB8AC3E}">
        <p14:creationId xmlns:p14="http://schemas.microsoft.com/office/powerpoint/2010/main" val="3172280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00C2A-3B97-77B2-8958-1A2803E9B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687" y="639315"/>
            <a:ext cx="11096625" cy="5454312"/>
          </a:xfrm>
        </p:spPr>
        <p:txBody>
          <a:bodyPr>
            <a:normAutofit/>
          </a:bodyPr>
          <a:lstStyle/>
          <a:p>
            <a:pPr algn="ctr"/>
            <a:r>
              <a:rPr lang="en-IN" sz="5400" b="1" dirty="0">
                <a:solidFill>
                  <a:srgbClr val="FF0000"/>
                </a:solidFill>
              </a:rPr>
              <a:t>Thank you…!!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C8843-3021-958D-28B5-F8241617C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48800" y="4619625"/>
            <a:ext cx="2057400" cy="1599060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5960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Tm="2000">
        <p14:honeycomb/>
      </p:transition>
    </mc:Choice>
    <mc:Fallback>
      <p:transition spd="slow" advTm="2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9C156-3F6F-066D-D0E6-66B3B6D25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302" y="5004618"/>
            <a:ext cx="11366091" cy="1290485"/>
          </a:xfrm>
        </p:spPr>
        <p:txBody>
          <a:bodyPr>
            <a:normAutofit/>
          </a:bodyPr>
          <a:lstStyle/>
          <a:p>
            <a:pPr algn="ctr"/>
            <a:r>
              <a:rPr lang="en-IN" sz="3600" b="1" dirty="0"/>
              <a:t>Silver oak college of computer application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754036-7711-BC73-D017-FC28A4B44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26" y="1452566"/>
            <a:ext cx="10113562" cy="3077181"/>
          </a:xfrm>
        </p:spPr>
      </p:pic>
    </p:spTree>
    <p:extLst>
      <p:ext uri="{BB962C8B-B14F-4D97-AF65-F5344CB8AC3E}">
        <p14:creationId xmlns:p14="http://schemas.microsoft.com/office/powerpoint/2010/main" val="3000865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Tm="2000">
        <p14:honeycomb/>
      </p:transition>
    </mc:Choice>
    <mc:Fallback>
      <p:transition spd="slow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D5B00-26B6-3EF5-FFE9-F631B4FF4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1209558" cy="5848232"/>
          </a:xfrm>
        </p:spPr>
        <p:txBody>
          <a:bodyPr/>
          <a:lstStyle/>
          <a:p>
            <a:pPr algn="ctr"/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04B50-B34E-B1A5-BD33-109E8D8ED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105469"/>
            <a:ext cx="8946541" cy="41954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3600" b="1" dirty="0">
                <a:solidFill>
                  <a:srgbClr val="FFFF00"/>
                </a:solidFill>
              </a:rPr>
              <a:t>PROJECT        -          CARE </a:t>
            </a:r>
          </a:p>
          <a:p>
            <a:pPr marL="0" indent="0">
              <a:buNone/>
            </a:pPr>
            <a:r>
              <a:rPr lang="en-IN" sz="4000" b="1" dirty="0">
                <a:solidFill>
                  <a:srgbClr val="FFFF00"/>
                </a:solidFill>
              </a:rPr>
              <a:t>            </a:t>
            </a:r>
            <a:r>
              <a:rPr lang="en-IN" sz="3600" b="1" dirty="0">
                <a:solidFill>
                  <a:srgbClr val="FFFF00"/>
                </a:solidFill>
              </a:rPr>
              <a:t>NAME                       NOW</a:t>
            </a:r>
            <a:endParaRPr lang="en-IN" sz="4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032786"/>
      </p:ext>
    </p:extLst>
  </p:cSld>
  <p:clrMapOvr>
    <a:masterClrMapping/>
  </p:clrMapOvr>
  <p:transition spd="slow" advTm="2000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DF89F-9AA8-EC68-2398-2DCD1E1D8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500343"/>
            <a:ext cx="9404723" cy="1400530"/>
          </a:xfrm>
        </p:spPr>
        <p:txBody>
          <a:bodyPr>
            <a:normAutofit/>
          </a:bodyPr>
          <a:lstStyle/>
          <a:p>
            <a:pPr algn="ctr"/>
            <a:r>
              <a:rPr lang="en-IN" sz="4800" b="1" dirty="0"/>
              <a:t>HOME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429AB9-9B15-E62A-CBD5-C366E0F7AA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30" y="1879102"/>
            <a:ext cx="10613420" cy="4530875"/>
          </a:xfrm>
        </p:spPr>
      </p:pic>
    </p:spTree>
    <p:extLst>
      <p:ext uri="{BB962C8B-B14F-4D97-AF65-F5344CB8AC3E}">
        <p14:creationId xmlns:p14="http://schemas.microsoft.com/office/powerpoint/2010/main" val="21915320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000">
        <p15:prstTrans prst="pageCurlDouble"/>
      </p:transition>
    </mc:Choice>
    <mc:Fallback>
      <p:transition spd="slow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D37A4-00DC-1855-516D-B95FE56C1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8637" y="516723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IN" sz="5400" b="1" dirty="0"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header</a:t>
            </a:r>
            <a:r>
              <a:rPr lang="en-IN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FA97FC-854F-30D6-9376-4E9B93DF8D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24" y="1723536"/>
            <a:ext cx="10658475" cy="4899415"/>
          </a:xfrm>
        </p:spPr>
      </p:pic>
    </p:spTree>
    <p:extLst>
      <p:ext uri="{BB962C8B-B14F-4D97-AF65-F5344CB8AC3E}">
        <p14:creationId xmlns:p14="http://schemas.microsoft.com/office/powerpoint/2010/main" val="6269295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000">
        <p15:prstTrans prst="pageCurlDouble"/>
      </p:transition>
    </mc:Choice>
    <mc:Fallback>
      <p:transition spd="slow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EAAC5-F8F4-108A-A651-9599E069B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100" y="639315"/>
            <a:ext cx="8610600" cy="1293028"/>
          </a:xfrm>
        </p:spPr>
        <p:txBody>
          <a:bodyPr/>
          <a:lstStyle/>
          <a:p>
            <a:pPr algn="ctr"/>
            <a:r>
              <a:rPr lang="en-IN" b="1" dirty="0"/>
              <a:t>Different departments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6200CE-E3E1-885D-A15D-AFE4FEB247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800" y="1667872"/>
            <a:ext cx="10848975" cy="5095186"/>
          </a:xfrm>
        </p:spPr>
      </p:pic>
    </p:spTree>
    <p:extLst>
      <p:ext uri="{BB962C8B-B14F-4D97-AF65-F5344CB8AC3E}">
        <p14:creationId xmlns:p14="http://schemas.microsoft.com/office/powerpoint/2010/main" val="1460846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000">
        <p14:switch dir="r"/>
      </p:transition>
    </mc:Choice>
    <mc:Fallback>
      <p:transition spd="slow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FFA91-BB07-0A46-4E77-3BB96FCD3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639315"/>
            <a:ext cx="10401300" cy="1418086"/>
          </a:xfrm>
        </p:spPr>
        <p:txBody>
          <a:bodyPr/>
          <a:lstStyle/>
          <a:p>
            <a:pPr algn="ctr"/>
            <a:r>
              <a:rPr lang="en-IN" b="1" dirty="0" err="1"/>
              <a:t>GAllery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A40B76-237C-78B6-C5F5-3C0FA5600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5350" y="1776042"/>
            <a:ext cx="10477500" cy="4767570"/>
          </a:xfrm>
        </p:spPr>
      </p:pic>
    </p:spTree>
    <p:extLst>
      <p:ext uri="{BB962C8B-B14F-4D97-AF65-F5344CB8AC3E}">
        <p14:creationId xmlns:p14="http://schemas.microsoft.com/office/powerpoint/2010/main" val="29101186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2000">
        <p15:prstTrans prst="wind"/>
      </p:transition>
    </mc:Choice>
    <mc:Fallback>
      <p:transition spd="slow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F9D1E-C147-1722-73AD-8E0BDA290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2150" y="1371600"/>
            <a:ext cx="8048625" cy="3695699"/>
          </a:xfrm>
        </p:spPr>
        <p:txBody>
          <a:bodyPr/>
          <a:lstStyle/>
          <a:p>
            <a:pPr algn="ctr"/>
            <a:r>
              <a:rPr lang="en-IN" dirty="0">
                <a:solidFill>
                  <a:srgbClr val="00B050"/>
                </a:solidFill>
              </a:rPr>
              <a:t>OUR different</a:t>
            </a:r>
            <a:br>
              <a:rPr lang="en-IN" dirty="0">
                <a:solidFill>
                  <a:srgbClr val="00B050"/>
                </a:solidFill>
              </a:rPr>
            </a:br>
            <a:r>
              <a:rPr lang="en-IN" dirty="0">
                <a:solidFill>
                  <a:srgbClr val="00B050"/>
                </a:solidFill>
              </a:rPr>
              <a:t>medical departments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79FA5-4FFC-DA4C-1711-D9A2007FF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4474" y="1200720"/>
            <a:ext cx="8410575" cy="4456560"/>
          </a:xfrm>
        </p:spPr>
        <p:txBody>
          <a:bodyPr/>
          <a:lstStyle/>
          <a:p>
            <a:pPr lvl="1"/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56515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Tm="2000">
        <p15:prstTrans prst="curtains"/>
      </p:transition>
    </mc:Choice>
    <mc:Fallback>
      <p:transition spd="slow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D9C59-2A72-026E-F58F-9DE03B11A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811998"/>
            <a:ext cx="8610600" cy="1293028"/>
          </a:xfrm>
        </p:spPr>
        <p:txBody>
          <a:bodyPr/>
          <a:lstStyle/>
          <a:p>
            <a:pPr algn="ctr"/>
            <a:r>
              <a:rPr lang="en-IN" b="1" u="sng" dirty="0">
                <a:latin typeface="Overpass"/>
              </a:rPr>
              <a:t>Anaesthesiology</a:t>
            </a:r>
            <a:br>
              <a:rPr lang="en-IN" b="1" i="0" u="sng" dirty="0">
                <a:solidFill>
                  <a:srgbClr val="212529"/>
                </a:solidFill>
                <a:effectLst/>
                <a:latin typeface="Overpass"/>
              </a:rPr>
            </a:b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F67474-904A-A670-D152-C753FAD49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431" y="1866900"/>
            <a:ext cx="9815137" cy="4179102"/>
          </a:xfrm>
        </p:spPr>
      </p:pic>
    </p:spTree>
    <p:extLst>
      <p:ext uri="{BB962C8B-B14F-4D97-AF65-F5344CB8AC3E}">
        <p14:creationId xmlns:p14="http://schemas.microsoft.com/office/powerpoint/2010/main" val="38299457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2000">
        <p15:prstTrans prst="fracture"/>
      </p:transition>
    </mc:Choice>
    <mc:Fallback>
      <p:transition spd="slow" advTm="2000">
        <p:fade/>
      </p:transition>
    </mc:Fallback>
  </mc:AlternateContent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695</TotalTime>
  <Words>106</Words>
  <Application>Microsoft Office PowerPoint</Application>
  <PresentationFormat>Widescreen</PresentationFormat>
  <Paragraphs>35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  <vt:variant>
        <vt:lpstr>Custom Shows</vt:lpstr>
      </vt:variant>
      <vt:variant>
        <vt:i4>1</vt:i4>
      </vt:variant>
    </vt:vector>
  </HeadingPairs>
  <TitlesOfParts>
    <vt:vector size="26" baseType="lpstr">
      <vt:lpstr>Arial</vt:lpstr>
      <vt:lpstr>Century Gothic</vt:lpstr>
      <vt:lpstr>Overpass</vt:lpstr>
      <vt:lpstr>Vapor Trail</vt:lpstr>
      <vt:lpstr>SILVER OAK COLLEGE OF COMPUTER APPLICATION   </vt:lpstr>
      <vt:lpstr> </vt:lpstr>
      <vt:lpstr>PowerPoint Presentation</vt:lpstr>
      <vt:lpstr>HOME PAGE</vt:lpstr>
      <vt:lpstr>header </vt:lpstr>
      <vt:lpstr>Different departments</vt:lpstr>
      <vt:lpstr>GAllery</vt:lpstr>
      <vt:lpstr>OUR different medical departments</vt:lpstr>
      <vt:lpstr>Anaesthesiology </vt:lpstr>
      <vt:lpstr>Brain surgeon </vt:lpstr>
      <vt:lpstr>heart surgeon</vt:lpstr>
      <vt:lpstr>Lungs surgeon</vt:lpstr>
      <vt:lpstr>Eye surgeon</vt:lpstr>
      <vt:lpstr>Our services</vt:lpstr>
      <vt:lpstr>description</vt:lpstr>
      <vt:lpstr>Contact us</vt:lpstr>
      <vt:lpstr>Social media link</vt:lpstr>
      <vt:lpstr>footer</vt:lpstr>
      <vt:lpstr>conclusion</vt:lpstr>
      <vt:lpstr>Thank you…!!</vt:lpstr>
      <vt:lpstr>Silver oak college of computer application</vt:lpstr>
      <vt:lpstr>website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SILVER OAK COLLEGE OF COMPUTER APPLICATION   </dc:title>
  <dc:creator>parth</dc:creator>
  <cp:lastModifiedBy>parth</cp:lastModifiedBy>
  <cp:revision>3</cp:revision>
  <dcterms:created xsi:type="dcterms:W3CDTF">2023-03-09T04:02:59Z</dcterms:created>
  <dcterms:modified xsi:type="dcterms:W3CDTF">2023-03-09T19:20:16Z</dcterms:modified>
</cp:coreProperties>
</file>

<file path=docProps/thumbnail.jpeg>
</file>